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0"/>
  </p:notesMasterIdLst>
  <p:handoutMasterIdLst>
    <p:handoutMasterId r:id="rId11"/>
  </p:handoutMasterIdLst>
  <p:sldIdLst>
    <p:sldId id="279" r:id="rId2"/>
    <p:sldId id="278" r:id="rId3"/>
    <p:sldId id="280" r:id="rId4"/>
    <p:sldId id="281" r:id="rId5"/>
    <p:sldId id="282" r:id="rId6"/>
    <p:sldId id="283" r:id="rId7"/>
    <p:sldId id="284" r:id="rId8"/>
    <p:sldId id="285" r:id="rId9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 autoAdjust="0"/>
    <p:restoredTop sz="95680" autoAdjust="0"/>
  </p:normalViewPr>
  <p:slideViewPr>
    <p:cSldViewPr snapToGrid="0" showGuides="1">
      <p:cViewPr varScale="1">
        <p:scale>
          <a:sx n="93" d="100"/>
          <a:sy n="93" d="100"/>
        </p:scale>
        <p:origin x="216" y="520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3/10/21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C5FA6C8-B30D-B548-A261-82C3551465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2312A-46BE-C045-BE49-D7CC168B36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Pre-Live Session 9</a:t>
            </a:r>
          </a:p>
        </p:txBody>
      </p:sp>
    </p:spTree>
    <p:extLst>
      <p:ext uri="{BB962C8B-B14F-4D97-AF65-F5344CB8AC3E}">
        <p14:creationId xmlns:p14="http://schemas.microsoft.com/office/powerpoint/2010/main" val="346253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B9F15A-109F-DE42-9899-9D7DCEE27975}"/>
              </a:ext>
            </a:extLst>
          </p:cNvPr>
          <p:cNvSpPr/>
          <p:nvPr/>
        </p:nvSpPr>
        <p:spPr>
          <a:xfrm>
            <a:off x="6927273" y="2022763"/>
            <a:ext cx="4710545" cy="3241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0D1DC2-44F8-ED47-932B-9C8F1423B4AA}"/>
              </a:ext>
            </a:extLst>
          </p:cNvPr>
          <p:cNvSpPr/>
          <p:nvPr/>
        </p:nvSpPr>
        <p:spPr>
          <a:xfrm>
            <a:off x="249382" y="2507673"/>
            <a:ext cx="6400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Summary statistics, correlation matrix, and scatterplot matrix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AF21C0F-B681-EB4C-856B-4247B3D24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95" y="2183245"/>
            <a:ext cx="4406900" cy="29210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27787BD-1141-604B-B2C3-96D25489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2" y="2660650"/>
            <a:ext cx="6096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0B41D9-C392-B948-AD07-5B54D27CBB7E}"/>
              </a:ext>
            </a:extLst>
          </p:cNvPr>
          <p:cNvSpPr/>
          <p:nvPr/>
        </p:nvSpPr>
        <p:spPr>
          <a:xfrm>
            <a:off x="3172691" y="794905"/>
            <a:ext cx="5703021" cy="586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Scatterplot matrix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F5C29F2-8710-5C47-BFB8-DE44650E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756" y="929120"/>
            <a:ext cx="55626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90D7608-1318-3E46-A2FA-BD02BB98368C}"/>
              </a:ext>
            </a:extLst>
          </p:cNvPr>
          <p:cNvSpPr/>
          <p:nvPr/>
        </p:nvSpPr>
        <p:spPr>
          <a:xfrm>
            <a:off x="8928626" y="1580192"/>
            <a:ext cx="3140683" cy="295320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E624E-EF43-5A4B-BE15-D1E1A91D6229}"/>
              </a:ext>
            </a:extLst>
          </p:cNvPr>
          <p:cNvSpPr/>
          <p:nvPr/>
        </p:nvSpPr>
        <p:spPr>
          <a:xfrm>
            <a:off x="5518408" y="1580193"/>
            <a:ext cx="3140683" cy="29532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E97DC5-1117-E146-AFB1-66C2B5614049}"/>
              </a:ext>
            </a:extLst>
          </p:cNvPr>
          <p:cNvSpPr/>
          <p:nvPr/>
        </p:nvSpPr>
        <p:spPr>
          <a:xfrm>
            <a:off x="0" y="1288473"/>
            <a:ext cx="5475631" cy="439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7FB83A3-D2CB-714F-87D7-5804F3FE2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20" y="1402484"/>
            <a:ext cx="5014449" cy="405303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19CB68-44E5-3949-A869-419A73B6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Princomp</a:t>
            </a:r>
            <a:r>
              <a:rPr lang="en-US" sz="2000" dirty="0"/>
              <a:t> Procedure/Scree Plot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5E10FB-E9B8-AA46-A463-F7114E22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896" y="1693217"/>
            <a:ext cx="2527493" cy="2666621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C3CE67F-6742-2F49-AE7C-B67B6D4AC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9" b="3849"/>
          <a:stretch/>
        </p:blipFill>
        <p:spPr>
          <a:xfrm>
            <a:off x="9222617" y="1636703"/>
            <a:ext cx="2552700" cy="2840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04D68-FE0C-B549-9A96-4B574FD0DA60}"/>
              </a:ext>
            </a:extLst>
          </p:cNvPr>
          <p:cNvSpPr txBox="1"/>
          <p:nvPr/>
        </p:nvSpPr>
        <p:spPr>
          <a:xfrm>
            <a:off x="6044056" y="4946073"/>
            <a:ext cx="5204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The scree plots of the eigenvalues and the proportion of variance explained tell us that the first principal component explains almost 100% of the variation in the data and could be sufficient to tell our story. The eigenvalue is enormous, and is weird because it encapsulates the whole story.</a:t>
            </a:r>
          </a:p>
        </p:txBody>
      </p:sp>
    </p:spTree>
    <p:extLst>
      <p:ext uri="{BB962C8B-B14F-4D97-AF65-F5344CB8AC3E}">
        <p14:creationId xmlns:p14="http://schemas.microsoft.com/office/powerpoint/2010/main" val="35923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BFB835-B5E6-464F-B3A7-34BFBD1EC656}"/>
              </a:ext>
            </a:extLst>
          </p:cNvPr>
          <p:cNvSpPr/>
          <p:nvPr/>
        </p:nvSpPr>
        <p:spPr>
          <a:xfrm>
            <a:off x="1884218" y="845127"/>
            <a:ext cx="7827818" cy="229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76D72-B31A-C44C-A65B-3BDA9126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B: Summary Statistics for Principal Components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36FD915-711A-AA4F-9779-1D47F267B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80" y="1035338"/>
            <a:ext cx="7377094" cy="1919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DE867-DBEE-A444-966D-B8512BA5FEDD}"/>
              </a:ext>
            </a:extLst>
          </p:cNvPr>
          <p:cNvSpPr txBox="1"/>
          <p:nvPr/>
        </p:nvSpPr>
        <p:spPr>
          <a:xfrm>
            <a:off x="1884218" y="34290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values look familiar because despite this data coming from the PCA data, this is the original data.</a:t>
            </a:r>
          </a:p>
        </p:txBody>
      </p:sp>
    </p:spTree>
    <p:extLst>
      <p:ext uri="{BB962C8B-B14F-4D97-AF65-F5344CB8AC3E}">
        <p14:creationId xmlns:p14="http://schemas.microsoft.com/office/powerpoint/2010/main" val="23695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2AB18C-9404-B04D-8507-8D784200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C: Matrix of Raw values and PC’s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E18B970-1316-184D-A708-4CAAF73D1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" t="1772" r="1627" b="1529"/>
          <a:stretch/>
        </p:blipFill>
        <p:spPr>
          <a:xfrm>
            <a:off x="559084" y="789132"/>
            <a:ext cx="5287534" cy="529301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47DB0E5-41E1-D047-AA32-885639745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2166" r="2088" b="2166"/>
          <a:stretch/>
        </p:blipFill>
        <p:spPr>
          <a:xfrm>
            <a:off x="6094412" y="906318"/>
            <a:ext cx="5287534" cy="51758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AC068-0B0F-7A46-9285-9E0E7E8879CC}"/>
              </a:ext>
            </a:extLst>
          </p:cNvPr>
          <p:cNvSpPr txBox="1"/>
          <p:nvPr/>
        </p:nvSpPr>
        <p:spPr>
          <a:xfrm>
            <a:off x="845127" y="608214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original data has much more visual evidence of correlation.  The reduced dimensionality data appears to be free of this trend.</a:t>
            </a:r>
          </a:p>
        </p:txBody>
      </p:sp>
    </p:spTree>
    <p:extLst>
      <p:ext uri="{BB962C8B-B14F-4D97-AF65-F5344CB8AC3E}">
        <p14:creationId xmlns:p14="http://schemas.microsoft.com/office/powerpoint/2010/main" val="23048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0515E-E108-B84E-99D0-E5A1E2EF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2: </a:t>
            </a:r>
            <a:r>
              <a:rPr lang="en-US" sz="2000" dirty="0" err="1"/>
              <a:t>Princomp</a:t>
            </a:r>
            <a:r>
              <a:rPr lang="en-US" sz="2000" dirty="0"/>
              <a:t> procedure with the “</a:t>
            </a:r>
            <a:r>
              <a:rPr lang="en-US" sz="2000" dirty="0" err="1"/>
              <a:t>cov</a:t>
            </a:r>
            <a:r>
              <a:rPr lang="en-US" sz="2000" dirty="0"/>
              <a:t>” option removed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0B3FD12-B172-194C-A108-9CB7A417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869950"/>
            <a:ext cx="3797300" cy="51181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F7EB907-38CC-C640-9F8A-48FC6882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521" y="869950"/>
            <a:ext cx="5892800" cy="326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DCE43-2DFF-2642-A88F-2155EED8ACBB}"/>
              </a:ext>
            </a:extLst>
          </p:cNvPr>
          <p:cNvSpPr txBox="1"/>
          <p:nvPr/>
        </p:nvSpPr>
        <p:spPr>
          <a:xfrm>
            <a:off x="5098473" y="4475018"/>
            <a:ext cx="5860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difference here is that the first </a:t>
            </a:r>
            <a:r>
              <a:rPr lang="en-US" dirty="0" err="1"/>
              <a:t>princomp</a:t>
            </a:r>
            <a:r>
              <a:rPr lang="en-US" dirty="0"/>
              <a:t> no longer accounts for as much of the variability in the data.  </a:t>
            </a:r>
          </a:p>
        </p:txBody>
      </p:sp>
    </p:spTree>
    <p:extLst>
      <p:ext uri="{BB962C8B-B14F-4D97-AF65-F5344CB8AC3E}">
        <p14:creationId xmlns:p14="http://schemas.microsoft.com/office/powerpoint/2010/main" val="23741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5D3C2-9AAE-7F4D-AE3C-A9D2B813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2: Component Profile Plot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04684B5-6965-5341-964C-55B64939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062" y="1327150"/>
            <a:ext cx="56007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6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DRAFT-Marcom-New-Brand-Template-2019-DRAFT-v1</Template>
  <TotalTime>138</TotalTime>
  <Words>171</Words>
  <Application>Microsoft Macintosh PowerPoint</Application>
  <PresentationFormat>Custom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DRAFT-Marcom-New-Brand-Template-2019-DRAFT-v1.5</vt:lpstr>
      <vt:lpstr>Pre-Live Session 9</vt:lpstr>
      <vt:lpstr>Summary statistics, correlation matrix, and scatterplot matrix </vt:lpstr>
      <vt:lpstr>Scatterplot matrix </vt:lpstr>
      <vt:lpstr>Princomp Procedure/Scree Plot </vt:lpstr>
      <vt:lpstr>B: Summary Statistics for Principal Components</vt:lpstr>
      <vt:lpstr>C: Matrix of Raw values and PC’s</vt:lpstr>
      <vt:lpstr>2: Princomp procedure with the “cov” option removed </vt:lpstr>
      <vt:lpstr>2: Component Profile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Pre-Live Session 9</dc:title>
  <dc:creator>Goodwin,Ben</dc:creator>
  <cp:lastModifiedBy>Goodwin,Ben</cp:lastModifiedBy>
  <cp:revision>6</cp:revision>
  <cp:lastPrinted>2019-05-15T16:46:10Z</cp:lastPrinted>
  <dcterms:created xsi:type="dcterms:W3CDTF">2021-03-10T17:15:21Z</dcterms:created>
  <dcterms:modified xsi:type="dcterms:W3CDTF">2021-03-10T19:33:58Z</dcterms:modified>
</cp:coreProperties>
</file>